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</p:sldIdLst>
  <p:sldSz cx="9144000" cy="5143500" type="screen16x9"/>
  <p:notesSz cx="6858000" cy="9144000"/>
  <p:embeddedFontLst>
    <p:embeddedFont>
      <p:font typeface="Roboto" panose="020B0604020202020204" charset="0"/>
      <p:regular r:id="rId209"/>
      <p:bold r:id="rId210"/>
      <p:italic r:id="rId211"/>
      <p:boldItalic r:id="rId2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2.fntdata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9695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9a2f6a66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9a2f6a66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i="1">
                <a:solidFill>
                  <a:schemeClr val="dk1"/>
                </a:solidFill>
              </a:rPr>
              <a:t>chúc ae mai bú đậm ko out src :v . a Park chúc ae thi ngày 25/7 về bờ thành công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1461184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b36fb20f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b36fb20f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409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8996674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78996674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04969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8996674d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8996674d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66826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8996674d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78996674d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42321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8996674d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78996674d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0006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8996674d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78996674d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42072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8996674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8996674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64937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8996674df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8996674df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70888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8996674d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8996674d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25531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8996674d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8996674d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99785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8996674d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78996674d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394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8996674d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8996674d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97441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8996674d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78996674d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491093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8996674d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8996674d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20413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78996674d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78996674d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49167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78996674d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78996674d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2603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8996674d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78996674d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6605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78996674d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78996674d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20841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78996674d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78996674d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56970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8996674d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78996674d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734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8996674d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8996674d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138754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78996674d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78996674df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826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db36fb20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db36fb20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8936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78996674d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78996674d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99060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78996674d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78996674d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38334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8996674d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78996674d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1748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8996674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78996674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77442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8996674d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8996674d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12556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8996674d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78996674df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01224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79a2f6a6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79a2f6a6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3677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78996674df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78996674df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80839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78996674d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78996674d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35402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78996674d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78996674d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94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db36fb20f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db36fb20f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827399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79a2f6a6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79a2f6a6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6307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9a2f6a66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9a2f6a66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25816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9a2f6a6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79a2f6a6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95497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79a2f6a6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79a2f6a6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5423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79a2f6a66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79a2f6a66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487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79a2f6a6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79a2f6a6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255976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9a2f6a6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9a2f6a6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9676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9a2f6a66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79a2f6a66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47197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79a2f6a6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79a2f6a66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27042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79a2f6a66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79a2f6a66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97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8996674d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8996674d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51479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9a2f6a66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79a2f6a66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583998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79a2f6a66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79a2f6a66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9907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79a2f6a66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79a2f6a66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3491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79a2f6a66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79a2f6a66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285085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9a2f6a66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79a2f6a66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864643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9a2f6a66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9a2f6a66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6667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79a2f6a66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79a2f6a66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378235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79a2f6a66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79a2f6a66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71837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79a2f6a66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79a2f6a66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22618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9a2f6a6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9a2f6a6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165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8996674d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8996674d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23488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79a2f6a66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79a2f6a66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62795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79a2f6a66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79a2f6a66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18571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79a2f6a66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79a2f6a66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22810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9a2f6a6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79a2f6a6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083212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79a2f6a66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79a2f6a66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40613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9a2f6a66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9a2f6a66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923135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79a2f6a66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79a2f6a66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016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79a2f6a66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79a2f6a66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28947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9a2f6a66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79a2f6a66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718051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79a2f6a66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79a2f6a66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713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8996674d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8996674d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90533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9a2f6a66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9a2f6a66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140762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79a2f6a66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79a2f6a66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48822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9a2f6a66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79a2f6a66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549431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9a2f6a66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79a2f6a66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67197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79a2f6a66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79a2f6a66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45301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79a2f6a66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79a2f6a66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949431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79a2f6a66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79a2f6a66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875769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79a2f6a66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79a2f6a66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8063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9a2f6a66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9a2f6a66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657932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79a2f6a66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79a2f6a66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549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8996674d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8996674d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4261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9a2f6a66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79a2f6a66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25691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9a2f6a663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9a2f6a663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36996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79a2f6a66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79a2f6a66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424041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79a2f6a66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79a2f6a66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402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79a2f6a66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79a2f6a66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9255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79a2f6a66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79a2f6a66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735867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79a2f6a66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79a2f6a66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308883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79a2f6a66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79a2f6a663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217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79a2f6a66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79a2f6a66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642569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9a2f6a66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9a2f6a66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06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db36fb20f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db36fb20f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256032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79a2f6a66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79a2f6a66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091739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79a2f6a66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79a2f6a663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965598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79a2f6a66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79a2f6a66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476398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79a2f6a66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79a2f6a663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82757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79a2f6a66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79a2f6a66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4166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79a2f6a663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79a2f6a663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075955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79a2f6a66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79a2f6a66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2172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79a2f6a66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79a2f6a66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09726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79a2f6a66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79a2f6a66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51994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79a2f6a66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79a2f6a663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846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db36fb20f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db36fb20f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653456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79a2f6a66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79a2f6a66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440580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a2f6a66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a2f6a663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11280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79a2f6a66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79a2f6a66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446606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79a2f6a66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79a2f6a66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28921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79a2f6a66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79a2f6a66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287600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9a2f6a66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9a2f6a66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295484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79a2f6a66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79a2f6a66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9908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79a2f6a66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79a2f6a66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481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79a2f6a66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79a2f6a66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771599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79a2f6a66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79a2f6a66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29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09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db36fb20f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db36fb20f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46875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79a2f6a66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79a2f6a66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322165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79a2f6a66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79a2f6a66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775345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79a7be8dfa_4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79a7be8dfa_4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61958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79a7be8dfa_4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79a7be8dfa_4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994160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79a7be8dfa_4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79a7be8dfa_4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823916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79a7be8dfa_4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79a7be8dfa_4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96771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79a7be8dfa_4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79a7be8dfa_4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87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db36fb20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db36fb20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285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b36fb20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db36fb20f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412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db36fb20f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db36fb20f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002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db36fb20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db36fb20f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69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db36fb20f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db36fb20f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2648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db36fb20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db36fb20f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36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db36fb20f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db36fb20f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0833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db36fb20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db36fb20f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3955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db36fb20f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db36fb20f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882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8996674d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8996674d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092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db36fb20f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db36fb20f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4286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db36fb20f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db36fb20f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5223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db36fb20f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db36fb20f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6277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db36fb20f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db36fb20f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6683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db36fb20f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db36fb20f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8427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db36fb20f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db36fb20f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9577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db36fb20f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db36fb20f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6175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db36fb20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db36fb20f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762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db36fb20f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db36fb20f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8071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db36fb20f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db36fb20f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97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8996674d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8996674d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3579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db36fb20f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db36fb20f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722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db36fb20f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db36fb20f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663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b36fb20f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db36fb20f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482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db36fb20f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db36fb20f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014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db36fb20f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db36fb20f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52603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b36fb20f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b36fb20f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6478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db36fb20f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db36fb20f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225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db36fb20f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db36fb20f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599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db36fb20f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db36fb20f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102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db36fb20f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db36fb20f_2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408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8996674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8996674d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49736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db36fb20f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db36fb20f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4910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db36fb20f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db36fb20f_2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9435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db36fb20f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db36fb20f_2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2421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b36fb20f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db36fb20f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2006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db36fb20f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db36fb20f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808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db36fb20f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db36fb20f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52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db36fb20f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db36fb20f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963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db36fb20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db36fb20f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77758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db36fb20f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db36fb20f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2906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db36fb20f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db36fb20f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52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db36fb20f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db36fb20f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3943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db36fb20f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db36fb20f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9388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db36fb20f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db36fb20f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Statement coverage: phải đi qua tất cả dòng code ít nhất 1 lần</a:t>
            </a:r>
            <a:endParaRPr sz="1000">
              <a:solidFill>
                <a:srgbClr val="141618"/>
              </a:solidFill>
              <a:highlight>
                <a:srgbClr val="F9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Decision coverage: Phải đi qua tất cả các điều kiện(if)(không cần cả true và false, chỉ cần đi qua điều kiện)</a:t>
            </a:r>
            <a:endParaRPr sz="1000">
              <a:solidFill>
                <a:srgbClr val="141618"/>
              </a:solidFill>
              <a:highlight>
                <a:srgbClr val="F9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141618"/>
                </a:solidFill>
                <a:highlight>
                  <a:srgbClr val="F9FAFA"/>
                </a:highlight>
                <a:latin typeface="Roboto"/>
                <a:ea typeface="Roboto"/>
                <a:cs typeface="Roboto"/>
                <a:sym typeface="Roboto"/>
              </a:rPr>
              <a:t>Branch coverage: Phải qua tất cả các điều kiện nhưng phải bao gồm cả true và false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92492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db36fb20f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db36fb20f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9978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db36fb20f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db36fb20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20572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db36fb20f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db36fb20f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32300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db36fb20f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db36fb20f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9406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b36fb20f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edb36fb20f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5750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db36fb20f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db36fb20f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95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db36fb20f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db36fb20f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503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db36fb20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db36fb20f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31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db36fb20f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db36fb20f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3312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db36fb20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db36fb20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70563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db36fb20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db36fb20f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703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db36fb20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db36fb20f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42184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db36fb20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db36fb20f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90594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db36fb20f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edb36fb20f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17661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db36fb20f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db36fb20f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73989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db36fb20f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db36fb20f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0290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db36fb20f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db36fb20f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127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db36fb20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db36fb20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70776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db36fb20f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edb36fb20f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279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db36fb20f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db36fb20f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21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db36fb20f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db36fb20f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172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db36fb20f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db36fb20f_2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8110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db36fb20f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db36fb20f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93198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db36fb20f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db36fb20f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71745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db36fb20f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db36fb20f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455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db36fb20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db36fb20f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27586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db36fb20f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db36fb20f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09620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db36fb20f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db36fb20f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9815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db36fb20f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db36fb20f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5100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8996674d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8996674d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488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db36fb20f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db36fb20f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55695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8996674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8996674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27338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8996674d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8996674d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7448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8996674d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8996674d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81667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8996674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8996674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14966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8996674d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78996674d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66987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8996674d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78996674d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44771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8996674d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8996674d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49897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8996674d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78996674d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48333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8996674d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8996674d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65722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8996674d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78996674d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370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" y="382377"/>
            <a:ext cx="9144000" cy="514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t="27936" b="28481"/>
          <a:stretch/>
        </p:blipFill>
        <p:spPr>
          <a:xfrm>
            <a:off x="0" y="2272825"/>
            <a:ext cx="9144000" cy="734775"/>
          </a:xfrm>
          <a:prstGeom prst="rect">
            <a:avLst/>
          </a:prstGeom>
          <a:noFill/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7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889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5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6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7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3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2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54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718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548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86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69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2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68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0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71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8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124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537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66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00" y="268775"/>
            <a:ext cx="6563475" cy="4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775"/>
            <a:ext cx="9144000" cy="348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348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" y="554000"/>
            <a:ext cx="8901525" cy="3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3999" cy="3188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" y="257150"/>
            <a:ext cx="8672975" cy="38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187325"/>
            <a:ext cx="8158400" cy="39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80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410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800"/>
            <a:ext cx="9144001" cy="286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82950"/>
            <a:ext cx="8991600" cy="28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0225"/>
            <a:ext cx="8939800" cy="3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" y="443300"/>
            <a:ext cx="8800025" cy="3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325" cy="3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" y="257125"/>
            <a:ext cx="8890575" cy="3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00" y="198950"/>
            <a:ext cx="9144001" cy="30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0"/>
            <a:ext cx="8758125" cy="3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0" y="152400"/>
            <a:ext cx="8892525" cy="3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8" y="175675"/>
            <a:ext cx="8506425" cy="3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354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2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0" y="59613"/>
            <a:ext cx="8868251" cy="50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82100" cy="396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26425" cy="45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1650" y="152400"/>
            <a:ext cx="9405650" cy="392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50"/>
            <a:ext cx="8600600" cy="46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5675" cy="4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3" y="641150"/>
            <a:ext cx="8929075" cy="3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83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25" cy="35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3675"/>
            <a:ext cx="8991600" cy="3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0" y="152400"/>
            <a:ext cx="9095400" cy="33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95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5" y="152400"/>
            <a:ext cx="8956900" cy="3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03151" cy="38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56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3" y="152400"/>
            <a:ext cx="8879874" cy="4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54975"/>
            <a:ext cx="8991601" cy="320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93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095674" cy="308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5499" cy="3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9125" cy="40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0" cy="37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8991599" cy="43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31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775"/>
            <a:ext cx="8923851" cy="3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5" y="641150"/>
            <a:ext cx="9144001" cy="313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" y="94200"/>
            <a:ext cx="8204950" cy="4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03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8975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25" cy="43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2050" cy="44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9525"/>
            <a:ext cx="8937949" cy="3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3" y="152400"/>
            <a:ext cx="8829376" cy="41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501" cy="34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5" y="152400"/>
            <a:ext cx="8962499" cy="33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1851" cy="4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3525" cy="30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5" y="152400"/>
            <a:ext cx="8228201" cy="40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1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3" y="152400"/>
            <a:ext cx="9077775" cy="34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88" y="420050"/>
            <a:ext cx="8939624" cy="28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675"/>
            <a:ext cx="8991600" cy="300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9976" cy="3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7776" cy="36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29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0" cy="367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5650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3625" cy="32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59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9676" cy="4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76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61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6575"/>
            <a:ext cx="8991601" cy="375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355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03151" cy="41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09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6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33349" cy="35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757525"/>
            <a:ext cx="8818749" cy="32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42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800" cy="35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31076" cy="40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23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332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9224" cy="4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237924" cy="33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66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4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84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885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0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2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71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8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03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248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7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913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96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522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5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14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5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4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92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125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7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00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6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19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265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41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647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50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74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886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502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1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895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780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185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9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283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91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78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64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5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2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3427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37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769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0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70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17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49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466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46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47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94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3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72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370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411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71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936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68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1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74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1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5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8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5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2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2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09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275</Words>
  <Application>Microsoft Office PowerPoint</Application>
  <PresentationFormat>On-screen Show (16:9)</PresentationFormat>
  <Paragraphs>199</Paragraphs>
  <Slides>206</Slides>
  <Notes>206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09" baseType="lpstr">
      <vt:lpstr>Roboto</vt:lpstr>
      <vt:lpstr>Arial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manhpthe172481</cp:lastModifiedBy>
  <cp:revision>2</cp:revision>
  <dcterms:modified xsi:type="dcterms:W3CDTF">2024-11-12T02:42:31Z</dcterms:modified>
</cp:coreProperties>
</file>